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165693996c444ac"/>
  </p:sldMasterIdLst>
  <p:sldIdLst>
    <p:sldId id="264" r:id="R4eaade08d95d45fd"/>
    <p:sldId id="265" r:id="R0ed20510109e4d59"/>
    <p:sldId id="266" r:id="R1ba245d7d9ff44a0"/>
    <p:sldId id="267" r:id="Rb9ed91b294d142de"/>
    <p:sldId id="268" r:id="R65227bba4d22463b"/>
    <p:sldId id="269" r:id="R0cb5c0e5bb514d18"/>
    <p:sldId id="270" r:id="R60928bdc7a24420e"/>
    <p:sldId id="271" r:id="R6440e23e8b9c47c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165693996c444ac" /><Relationship Type="http://schemas.openxmlformats.org/officeDocument/2006/relationships/theme" Target="/ppt/slideMasters/theme/theme2.xml" Id="R8e9d609a18f744d2" /><Relationship Type="http://schemas.openxmlformats.org/officeDocument/2006/relationships/slide" Target="/ppt/slides/slide9.xml" Id="R4eaade08d95d45fd" /><Relationship Type="http://schemas.openxmlformats.org/officeDocument/2006/relationships/slide" Target="/ppt/slides/slidea.xml" Id="R0ed20510109e4d59" /><Relationship Type="http://schemas.openxmlformats.org/officeDocument/2006/relationships/slide" Target="/ppt/slides/slideb.xml" Id="R1ba245d7d9ff44a0" /><Relationship Type="http://schemas.openxmlformats.org/officeDocument/2006/relationships/slide" Target="/ppt/slides/slidec.xml" Id="Rb9ed91b294d142de" /><Relationship Type="http://schemas.openxmlformats.org/officeDocument/2006/relationships/tableStyles" Target="/ppt/tableStyles.xml" Id="R6af5cc83912b4d22" /><Relationship Type="http://schemas.openxmlformats.org/officeDocument/2006/relationships/slide" Target="/ppt/slides/slided.xml" Id="R65227bba4d22463b" /><Relationship Type="http://schemas.openxmlformats.org/officeDocument/2006/relationships/slide" Target="/ppt/slides/slidee.xml" Id="R0cb5c0e5bb514d18" /><Relationship Type="http://schemas.openxmlformats.org/officeDocument/2006/relationships/slide" Target="/ppt/slides/slidef.xml" Id="R60928bdc7a24420e" /><Relationship Type="http://schemas.openxmlformats.org/officeDocument/2006/relationships/slide" Target="/ppt/slides/slide10.xml" Id="R6440e23e8b9c47c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5736e1002a94ef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11ec262fa71425b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afff52eaa404505" /><Relationship Type="http://schemas.openxmlformats.org/officeDocument/2006/relationships/slideMaster" Target="/ppt/slideMasters/slideMaster2.xml" Id="R50953f94976541d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f493503194f4f5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afff52eaa4045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a67585e5dd94390" /><Relationship Type="http://schemas.openxmlformats.org/officeDocument/2006/relationships/slideLayout" Target="/ppt/slideLayouts/slideLayout2.xml" Id="Rc38d3d552f0846b4" /><Relationship Type="http://schemas.openxmlformats.org/officeDocument/2006/relationships/slideLayout" Target="/ppt/slideLayouts/slideLayout3.xml" Id="R571437bd3b1446f2" /><Relationship Type="http://schemas.openxmlformats.org/officeDocument/2006/relationships/slideLayout" Target="/ppt/slideLayouts/slideLayout4.xml" Id="R52e7fe92681944b2" /><Relationship Type="http://schemas.openxmlformats.org/officeDocument/2006/relationships/slideLayout" Target="/ppt/slideLayouts/slideLayout5.xml" Id="R599c899dd0944f48" /><Relationship Type="http://schemas.openxmlformats.org/officeDocument/2006/relationships/image" Target="/ppt/media/image2.bin" Id="Rb7f46cdf4a724282" /><Relationship Type="http://schemas.openxmlformats.org/officeDocument/2006/relationships/image" Target="/ppt/media/image.bin" Id="Rf75eeb4cc0364e3f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7f46cdf4a72428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75eeb4cc0364e3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2e7fe92681944b2"/>
    <p:sldLayoutId id="2147483652" r:id="R571437bd3b1446f2"/>
    <p:sldLayoutId id="2147483651" r:id="Rc38d3d552f0846b4"/>
    <p:sldLayoutId id="2147483654" r:id="R599c899dd0944f4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e8082689ea34a03" /><Relationship Type="http://schemas.openxmlformats.org/officeDocument/2006/relationships/chart" Target="/ppt/slides/charts/chart29.xml" Id="R6bebcfc04df44af0" /><Relationship Type="http://schemas.openxmlformats.org/officeDocument/2006/relationships/chart" Target="/ppt/slides/charts/chart2a.xml" Id="R0a9f98035c2b49f9" /><Relationship Type="http://schemas.openxmlformats.org/officeDocument/2006/relationships/chart" Target="/ppt/slides/charts/chart2b.xml" Id="Rf3c69d9beb044f5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41729e711e84874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64b9d5cbcb3437b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81b31f394a840dc" /><Relationship Type="http://schemas.openxmlformats.org/officeDocument/2006/relationships/slideLayout" Target="/ppt/slideLayouts/slideLayout5.xml" Id="Rc5dbd2607571457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235e99f4fad4042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fabc3ddd7714cba" /><Relationship Type="http://schemas.openxmlformats.org/officeDocument/2006/relationships/image" Target="/ppt/media/image4.bin" Id="R7f9715be4c184148" /><Relationship Type="http://schemas.openxmlformats.org/officeDocument/2006/relationships/slideLayout" Target="/ppt/slideLayouts/slideLayout5.xml" Id="Rd310e81f110a4888" /><Relationship Type="http://schemas.openxmlformats.org/officeDocument/2006/relationships/chart" Target="/ppt/slides/charts/chart15.xml" Id="R42be48b1920e4bab" /><Relationship Type="http://schemas.openxmlformats.org/officeDocument/2006/relationships/chart" Target="/ppt/slides/charts/chart16.xml" Id="R3fa6bf9929ad4948" /><Relationship Type="http://schemas.openxmlformats.org/officeDocument/2006/relationships/chart" Target="/ppt/slides/charts/chart17.xml" Id="R1a766ec9ae4d4361" /><Relationship Type="http://schemas.openxmlformats.org/officeDocument/2006/relationships/chart" Target="/ppt/slides/charts/chart18.xml" Id="Rad861607dd9f4ca4" /><Relationship Type="http://schemas.openxmlformats.org/officeDocument/2006/relationships/chart" Target="/ppt/slides/charts/chart19.xml" Id="R507f44c45734464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f457a0e4ce644e5" /><Relationship Type="http://schemas.openxmlformats.org/officeDocument/2006/relationships/image" Target="/ppt/media/image4.bin" Id="R76cb891f17624a0f" /><Relationship Type="http://schemas.openxmlformats.org/officeDocument/2006/relationships/slideLayout" Target="/ppt/slideLayouts/slideLayout5.xml" Id="Re920f4591e3e44de" /><Relationship Type="http://schemas.openxmlformats.org/officeDocument/2006/relationships/chart" Target="/ppt/slides/charts/chart1b.xml" Id="Re1fd90ce51bb4975" /><Relationship Type="http://schemas.openxmlformats.org/officeDocument/2006/relationships/chart" Target="/ppt/slides/charts/chart1c.xml" Id="Rdf5316ab7d964f8b" /><Relationship Type="http://schemas.openxmlformats.org/officeDocument/2006/relationships/chart" Target="/ppt/slides/charts/chart1d.xml" Id="R40d8f1502e474235" /><Relationship Type="http://schemas.openxmlformats.org/officeDocument/2006/relationships/chart" Target="/ppt/slides/charts/chart1e.xml" Id="R6960e0158f1d4fc4" /><Relationship Type="http://schemas.openxmlformats.org/officeDocument/2006/relationships/chart" Target="/ppt/slides/charts/chart1f.xml" Id="R3d78ca1cd1ab438b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46271a40d864d90" /><Relationship Type="http://schemas.openxmlformats.org/officeDocument/2006/relationships/image" Target="/ppt/media/image4.bin" Id="R03ffa1dfd69a40ce" /><Relationship Type="http://schemas.openxmlformats.org/officeDocument/2006/relationships/slideLayout" Target="/ppt/slideLayouts/slideLayout5.xml" Id="R10a70cf46cb940c6" /><Relationship Type="http://schemas.openxmlformats.org/officeDocument/2006/relationships/chart" Target="/ppt/slides/charts/chart21.xml" Id="R9259a95941db4850" /><Relationship Type="http://schemas.openxmlformats.org/officeDocument/2006/relationships/chart" Target="/ppt/slides/charts/chart22.xml" Id="R63066432c5a9438b" /><Relationship Type="http://schemas.openxmlformats.org/officeDocument/2006/relationships/chart" Target="/ppt/slides/charts/chart23.xml" Id="R5aa918eb72a44251" /><Relationship Type="http://schemas.openxmlformats.org/officeDocument/2006/relationships/chart" Target="/ppt/slides/charts/chart24.xml" Id="R5e351699fb0e4de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Skogshyddegatan 23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5.884298</c:v>
              </c:pt>
              <c:pt idx="1">
                <c:v>5.313253</c:v>
              </c:pt>
              <c:pt idx="2">
                <c:v>5.862069</c:v>
              </c:pt>
              <c:pt idx="3">
                <c:v>5.847059</c:v>
              </c:pt>
              <c:pt idx="4">
                <c:v>5.258065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Kotten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5.500000</c:v>
              </c:pt>
              <c:pt idx="1">
                <c:v>5.160000</c:v>
              </c:pt>
              <c:pt idx="2">
                <c:v>5.120000</c:v>
              </c:pt>
              <c:pt idx="3">
                <c:v>5.481481</c:v>
              </c:pt>
              <c:pt idx="4">
                <c:v>5.111111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0.333333</c:v>
              </c:pt>
              <c:pt idx="1">
                <c:v>0.333333</c:v>
              </c:pt>
              <c:pt idx="2">
                <c:v>0.111111</c:v>
              </c:pt>
              <c:pt idx="3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0.333333</c:v>
              </c:pt>
              <c:pt idx="1">
                <c:v>0.666667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bebcfc04df44af0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a9f98035c2b49f9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3c69d9beb044f5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Kotten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Skogshyddegatan 23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81b31f394a840d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2be48b1920e4ba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a6bf9929ad494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a766ec9ae4d436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d861607dd9f4ca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07f44c45734464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fabc3ddd7714cb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f9715be4c18414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fd90ce51bb497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f5316ab7d964f8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0d8f1502e47423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960e0158f1d4fc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d78ca1cd1ab438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f457a0e4ce644e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6cb891f17624a0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259a95941db485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066432c5a9438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aa918eb72a4425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e351699fb0e4de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46271a40d864d9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3ffa1dfd69a40c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2017-02-01T10:49:04.373Z</dcterms:created>
  <dcterms:modified xsi:type="dcterms:W3CDTF">2017-02-01T10:49:04.373Z</dcterms:modified>
</cp:coreProperties>
</file>